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69" r:id="rId4"/>
    <p:sldId id="271" r:id="rId5"/>
    <p:sldId id="272" r:id="rId6"/>
    <p:sldId id="270" r:id="rId7"/>
  </p:sldIdLst>
  <p:sldSz cx="12192000" cy="6858000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64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CA63F32-FD0E-48B6-98A6-E4D05985D603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60B3BAB-6DCC-461E-998A-1B4E1F8C8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1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259CF-2B0F-4204-A49D-651BBF36B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69FD57-2A1F-4969-B2B3-667FB6D18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56CF96-A457-4527-887B-DEB31D28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783-2504-46D7-B91B-C4630A0501B2}" type="datetime1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DCCC8A-6AD6-400E-9B46-240BA73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231650-4299-4B87-B20B-BEF4A089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84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0AFC5-83F8-4417-BDD4-4C713585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A053B3-370E-4B6D-888D-4F94FBAA3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C2DD1A-BA2E-4D9F-80B9-369E63466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8426-7162-4F25-9579-BB845063C25B}" type="datetime1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24897C-F726-4708-BDEB-C8C68F2A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0736C7-FE19-4D14-B1DA-DAE639B0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16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7FA6E4-1FEA-4479-84D6-F7AD5D231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1A42E4-1CDD-49C8-BE5A-55F3112EE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237F4A-2703-4668-A16E-3EC02A28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5B9A-8745-4FDA-B234-62FB90C42E72}" type="datetime1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26493A-CD6D-47BF-83C3-F43394575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3A38CC-D0C2-4F43-949A-B40CD921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25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E26699-964B-4376-944C-1B0249A73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818" y="1673225"/>
            <a:ext cx="9374981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9C5F26-9163-467C-B4AB-F14CD7E0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BE9A39-FE49-4B1B-998E-F6ECF514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4D90420E-1168-41FD-8C6B-68A0C90A7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614"/>
          <a:stretch/>
        </p:blipFill>
        <p:spPr>
          <a:xfrm rot="16200000">
            <a:off x="-2548321" y="2539602"/>
            <a:ext cx="6858001" cy="177879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EB1A2D94-B9E4-4C82-A4C6-0BFB098BB8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807" y="330985"/>
            <a:ext cx="1009094" cy="1342240"/>
          </a:xfrm>
          <a:prstGeom prst="rect">
            <a:avLst/>
          </a:prstGeom>
        </p:spPr>
      </p:pic>
      <p:sp>
        <p:nvSpPr>
          <p:cNvPr id="19" name="Espace réservé de la date 3">
            <a:extLst>
              <a:ext uri="{FF2B5EF4-FFF2-40B4-BE49-F238E27FC236}">
                <a16:creationId xmlns:a16="http://schemas.microsoft.com/office/drawing/2014/main" id="{F8D189B6-E5D8-46A8-9168-9E325D7F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8818" y="6356350"/>
            <a:ext cx="1602582" cy="365125"/>
          </a:xfrm>
        </p:spPr>
        <p:txBody>
          <a:bodyPr/>
          <a:lstStyle/>
          <a:p>
            <a:fld id="{FF74936A-5FE8-4DCC-A9AD-A133EF4D984B}" type="datetime1">
              <a:rPr lang="fr-FR" smtClean="0"/>
              <a:t>21/09/2023</a:t>
            </a:fld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AF16C44-B03D-4A92-9D07-411CD31650E2}"/>
              </a:ext>
            </a:extLst>
          </p:cNvPr>
          <p:cNvSpPr txBox="1"/>
          <p:nvPr userDrawn="1"/>
        </p:nvSpPr>
        <p:spPr>
          <a:xfrm>
            <a:off x="10213182" y="212725"/>
            <a:ext cx="1140617" cy="1405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000" b="0" dirty="0"/>
              <a:t>YOUR LOGO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264A7A-5A50-43B0-97DA-570AB0F46EDD}"/>
              </a:ext>
            </a:extLst>
          </p:cNvPr>
          <p:cNvSpPr txBox="1"/>
          <p:nvPr userDrawn="1"/>
        </p:nvSpPr>
        <p:spPr>
          <a:xfrm>
            <a:off x="1978818" y="371772"/>
            <a:ext cx="8129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RILEM EVENT CANDIDACY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53239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41F2F-5CAE-47D9-A7F7-E3A5A3B52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B70254-D36A-4CDB-8C1F-B17405119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E7F019-8E0F-4074-A304-43F2DBD9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484-83B3-4F99-9CD1-60AEC8FE0251}" type="datetime1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26BACA-D56D-488F-A1BE-6310E7D4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57BBDC-7E42-4F8E-B0B4-D7174B8AE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29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79CB09-6270-4C83-8775-F37BE2D2F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8B9D5B-ADDF-4948-8E8E-B14D2C03C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89A717-3E81-4169-AEE9-610324BF8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EA81CD-ACFA-4079-A1E4-8429BE94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9FC8-225C-43CB-904F-17B7B87558FD}" type="datetime1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386B45-BA6A-47B0-A666-A8F3AE5D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13A50B-EDFA-40FF-85DC-3A06A949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77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E1D97-9ECF-4B85-90F5-3A3A0C5E4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D6CEF9-33BA-43A0-BFED-1C599E693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ED221E-9AE6-4A1C-912E-6DAACACA6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8D8820-D94D-4E95-B5D7-7DD39A9AC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281E17-06FF-4618-B982-CC512E604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FF138A4-A7A1-466D-99B6-DE63E390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B8F4-DA34-436C-A089-C6D6FA10B163}" type="datetime1">
              <a:rPr lang="fr-FR" smtClean="0"/>
              <a:t>21/09/2023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4011B9-1F30-4FCE-BE99-EB76DE6F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7B5872-89F5-4B31-9430-59D898C4B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18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2D095-8419-4114-93D4-861CFEC4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63E6F3-5778-4AB4-BE7F-EB1C44D4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CF4A-4173-4F0E-AD25-8287E1E5F9E6}" type="datetime1">
              <a:rPr lang="fr-FR" smtClean="0"/>
              <a:t>21/09/2023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4EF4A9-6D00-4CBE-B54D-E787AE24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E4E40C-BFE6-4E85-A57F-B85A282F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29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FF501A-C187-4874-A8B4-A01C88774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5729-16FD-44C0-9E27-0ED767858DCC}" type="datetime1">
              <a:rPr lang="fr-FR" smtClean="0"/>
              <a:t>21/09/2023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B99478-17E0-40CA-8C3B-8DE462E2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B9EB73-6803-4BCB-9436-F171D0C1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48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07383-6C97-4A29-A1E7-6ECD998A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C79777-16ED-4F25-92E4-479154841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B5DC74-86B2-4A14-9287-6DB057965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DDB803-7CC8-4B4F-AF02-B5856000A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6C1-C154-4BDD-B68A-859B6DF339D6}" type="datetime1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F9192B-56A6-4781-B8AF-4DB49801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DA071C-4590-4591-B746-A332E52A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68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05D03-633E-443D-958C-EBEC5359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585B61-604D-4009-8A5F-343E0705C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5DAAEB-688B-4460-B151-ECBCFD4EE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5083BA-2AC2-4ED2-9DEB-47EDAD0F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4D3-66B0-4326-A67F-9C950D923844}" type="datetime1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3DE6B6-0B2B-4805-9A44-6DCE15E8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9CCC81-7A98-4749-B8C0-96A8DB89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48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692A6D-B2BB-41EB-B214-A61C38C9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A14E7A-BD1A-46F4-BA8E-CADD0854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0FE4B2-A097-42E4-873E-CAECE0523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7AE7-A10E-4B38-9074-794B8E4DEA74}" type="datetime1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0D7E06-66CA-447E-8822-AF5206507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97A222-2300-401B-8638-F695B6230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CA31-791F-44A5-8F6A-D62D88C9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58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237EAD-DF1B-4C00-8B3D-35F4781D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1</a:t>
            </a:fld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1DE340D2-D4CD-45AE-8790-7F14B384A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819" y="1673225"/>
            <a:ext cx="6433661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FR" sz="2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Candidacy</a:t>
            </a: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2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 :……</a:t>
            </a:r>
          </a:p>
          <a:p>
            <a:pPr>
              <a:lnSpc>
                <a:spcPct val="100000"/>
              </a:lnSpc>
            </a:pP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For:</a:t>
            </a:r>
          </a:p>
          <a:p>
            <a:pPr lvl="1">
              <a:lnSpc>
                <a:spcPct val="100000"/>
              </a:lnSpc>
            </a:pPr>
            <a:r>
              <a:rPr lang="fr-FR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Spring Meeting (Europe in March/April)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r-FR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or</a:t>
            </a:r>
          </a:p>
          <a:p>
            <a:pPr lvl="1">
              <a:lnSpc>
                <a:spcPct val="100000"/>
              </a:lnSpc>
            </a:pPr>
            <a:r>
              <a:rPr lang="fr-FR" sz="2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Annual</a:t>
            </a:r>
            <a:r>
              <a:rPr lang="fr-FR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 Week (</a:t>
            </a:r>
            <a:r>
              <a:rPr lang="fr-FR" sz="2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Outside</a:t>
            </a:r>
            <a:r>
              <a:rPr lang="fr-FR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 Europe August/</a:t>
            </a:r>
            <a:r>
              <a:rPr lang="fr-FR" sz="2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September</a:t>
            </a:r>
            <a:r>
              <a:rPr lang="fr-FR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fr-FR" sz="2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Organizer</a:t>
            </a: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 contact: </a:t>
            </a:r>
          </a:p>
          <a:p>
            <a:pPr>
              <a:lnSpc>
                <a:spcPct val="100000"/>
              </a:lnSpc>
            </a:pP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RILEM </a:t>
            </a:r>
            <a:r>
              <a:rPr lang="fr-FR" sz="2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member</a:t>
            </a: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 (if </a:t>
            </a:r>
            <a:r>
              <a:rPr lang="fr-FR" sz="2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already</a:t>
            </a: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member</a:t>
            </a: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Host institution:</a:t>
            </a:r>
          </a:p>
          <a:p>
            <a:pPr>
              <a:lnSpc>
                <a:spcPct val="100000"/>
              </a:lnSpc>
            </a:pP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City / Country:</a:t>
            </a:r>
          </a:p>
          <a:p>
            <a:pPr>
              <a:lnSpc>
                <a:spcPct val="100000"/>
              </a:lnSpc>
            </a:pPr>
            <a:r>
              <a:rPr lang="fr-FR" sz="25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Travel</a:t>
            </a:r>
            <a:r>
              <a:rPr lang="fr-FR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 (Airport distance) and accommodation:</a:t>
            </a:r>
          </a:p>
          <a:p>
            <a:pPr>
              <a:lnSpc>
                <a:spcPct val="150000"/>
              </a:lnSpc>
            </a:pPr>
            <a:endParaRPr lang="en-US" sz="2500" b="1" dirty="0"/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841877-88B4-44C5-8539-D54C33A949DE}"/>
              </a:ext>
            </a:extLst>
          </p:cNvPr>
          <p:cNvSpPr txBox="1"/>
          <p:nvPr/>
        </p:nvSpPr>
        <p:spPr>
          <a:xfrm>
            <a:off x="8610599" y="1685161"/>
            <a:ext cx="27432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ADD MAP / LOCATION / ACCESSIBILITY</a:t>
            </a:r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234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E2D71D-F6B1-4274-B5F7-3135EB6A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819" y="1673225"/>
            <a:ext cx="6358358" cy="4351338"/>
          </a:xfrm>
        </p:spPr>
        <p:txBody>
          <a:bodyPr/>
          <a:lstStyle/>
          <a:p>
            <a:pPr marL="285750" indent="-285750">
              <a:lnSpc>
                <a:spcPct val="107000"/>
              </a:lnSpc>
              <a:tabLst>
                <a:tab pos="408305" algn="l"/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</a:t>
            </a:r>
          </a:p>
          <a:p>
            <a:pPr marL="285750" indent="-285750">
              <a:lnSpc>
                <a:spcPct val="107000"/>
              </a:lnSpc>
              <a:tabLst>
                <a:tab pos="408305" algn="l"/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RILEM Events expertise </a:t>
            </a:r>
          </a:p>
          <a:p>
            <a:pPr marL="285750" indent="-285750">
              <a:lnSpc>
                <a:spcPct val="107000"/>
              </a:lnSpc>
              <a:tabLst>
                <a:tab pos="408305" algn="l"/>
                <a:tab pos="9144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events’ organization expertise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94CD1E-4C9C-49BE-99F9-FA601B40E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2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A8428DB-EE26-4FEC-9C87-F492C26B67A4}"/>
              </a:ext>
            </a:extLst>
          </p:cNvPr>
          <p:cNvSpPr txBox="1"/>
          <p:nvPr/>
        </p:nvSpPr>
        <p:spPr>
          <a:xfrm>
            <a:off x="8610599" y="1811279"/>
            <a:ext cx="27432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ADD IMAGE</a:t>
            </a:r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D52F279-793D-442C-ADB7-062B690A068A}"/>
              </a:ext>
            </a:extLst>
          </p:cNvPr>
          <p:cNvSpPr txBox="1"/>
          <p:nvPr/>
        </p:nvSpPr>
        <p:spPr>
          <a:xfrm>
            <a:off x="8610599" y="4294247"/>
            <a:ext cx="27432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ADD IMAGE</a:t>
            </a:r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371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E2D71D-F6B1-4274-B5F7-3135EB6A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819" y="1673225"/>
            <a:ext cx="6358358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tabLst>
                <a:tab pos="588010" algn="l"/>
                <a:tab pos="13716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 Host institution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588010" algn="l"/>
                <a:tab pos="13716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Facilities, capacities, number of lecture theatres, large workrooms, smaller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meeting rooms 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588010" algn="l"/>
                <a:tab pos="13716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spaces for posters and lunch/coffee breaks information, 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588010" algn="l"/>
                <a:tab pos="1371600" algn="l"/>
              </a:tabLs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Catering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8010" algn="l"/>
                <a:tab pos="13716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 connection, online meeting equipment 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94CD1E-4C9C-49BE-99F9-FA601B40E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3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A8428DB-EE26-4FEC-9C87-F492C26B67A4}"/>
              </a:ext>
            </a:extLst>
          </p:cNvPr>
          <p:cNvSpPr txBox="1"/>
          <p:nvPr/>
        </p:nvSpPr>
        <p:spPr>
          <a:xfrm>
            <a:off x="8610599" y="1811279"/>
            <a:ext cx="27432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ADD IMAGE</a:t>
            </a:r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D52F279-793D-442C-ADB7-062B690A068A}"/>
              </a:ext>
            </a:extLst>
          </p:cNvPr>
          <p:cNvSpPr txBox="1"/>
          <p:nvPr/>
        </p:nvSpPr>
        <p:spPr>
          <a:xfrm>
            <a:off x="8610599" y="4294247"/>
            <a:ext cx="27432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ADD IMAGE</a:t>
            </a:r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565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E2D71D-F6B1-4274-B5F7-3135EB6A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819" y="1673225"/>
            <a:ext cx="6358358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tabLst>
                <a:tab pos="588010" algn="l"/>
                <a:tab pos="1371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Provisional list of Organizing Committee and Scientific Committee members and list of RILEM events in which they have participated.</a:t>
            </a:r>
          </a:p>
          <a:p>
            <a:pPr>
              <a:lnSpc>
                <a:spcPct val="107000"/>
              </a:lnSpc>
              <a:tabLst>
                <a:tab pos="588010" algn="l"/>
                <a:tab pos="1371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 program including RILEM Week and conference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94CD1E-4C9C-49BE-99F9-FA601B40E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4</a:t>
            </a:fld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C67E075-5705-A609-A0C1-9BE17C716CF6}"/>
              </a:ext>
            </a:extLst>
          </p:cNvPr>
          <p:cNvSpPr txBox="1"/>
          <p:nvPr/>
        </p:nvSpPr>
        <p:spPr>
          <a:xfrm>
            <a:off x="8610599" y="1685161"/>
            <a:ext cx="2743200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 PROGRAM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3117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E2D71D-F6B1-4274-B5F7-3135EB6A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819" y="1673225"/>
            <a:ext cx="6358358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tabLst>
                <a:tab pos="588010" algn="l"/>
                <a:tab pos="1371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Tentative fees </a:t>
            </a:r>
          </a:p>
          <a:p>
            <a:pPr>
              <a:lnSpc>
                <a:spcPct val="107000"/>
              </a:lnSpc>
              <a:tabLst>
                <a:tab pos="588010" algn="l"/>
                <a:tab pos="13716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budget, including RILEM week expenses: coffee breaks and lunches for standing committee and technical committee meetings, and RILEM Dinner for all RILEM members.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94CD1E-4C9C-49BE-99F9-FA601B40E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5</a:t>
            </a:fld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C67E075-5705-A609-A0C1-9BE17C716CF6}"/>
              </a:ext>
            </a:extLst>
          </p:cNvPr>
          <p:cNvSpPr txBox="1"/>
          <p:nvPr/>
        </p:nvSpPr>
        <p:spPr>
          <a:xfrm>
            <a:off x="8610599" y="1685161"/>
            <a:ext cx="2743200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BUDGET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4431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E2D71D-F6B1-4274-B5F7-3135EB6A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819" y="1673225"/>
            <a:ext cx="6358358" cy="435133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day visits’ possibilities (for RILEM Annual week)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914400" algn="l"/>
              </a:tabLs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Tourism nearby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94CD1E-4C9C-49BE-99F9-FA601B40E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CA31-791F-44A5-8F6A-D62D88C91523}" type="slidenum">
              <a:rPr lang="fr-FR" smtClean="0"/>
              <a:t>6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A8428DB-EE26-4FEC-9C87-F492C26B67A4}"/>
              </a:ext>
            </a:extLst>
          </p:cNvPr>
          <p:cNvSpPr txBox="1"/>
          <p:nvPr/>
        </p:nvSpPr>
        <p:spPr>
          <a:xfrm>
            <a:off x="8610599" y="1811279"/>
            <a:ext cx="27432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ADD IMAGE</a:t>
            </a:r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D52F279-793D-442C-ADB7-062B690A068A}"/>
              </a:ext>
            </a:extLst>
          </p:cNvPr>
          <p:cNvSpPr txBox="1"/>
          <p:nvPr/>
        </p:nvSpPr>
        <p:spPr>
          <a:xfrm>
            <a:off x="8610599" y="4294247"/>
            <a:ext cx="27432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ADD IMAGE</a:t>
            </a:r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56093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202</Words>
  <Application>Microsoft Office PowerPoint</Application>
  <PresentationFormat>Grand écran</PresentationFormat>
  <Paragraphs>88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RILEM 75TH ANNIVERSARY PARIS - APRIL 2021</dc:title>
  <dc:creator>Judith HARDY</dc:creator>
  <cp:lastModifiedBy>Judith HARDY</cp:lastModifiedBy>
  <cp:revision>145</cp:revision>
  <cp:lastPrinted>2022-03-12T15:00:06Z</cp:lastPrinted>
  <dcterms:created xsi:type="dcterms:W3CDTF">2019-07-25T16:39:18Z</dcterms:created>
  <dcterms:modified xsi:type="dcterms:W3CDTF">2023-09-21T12:34:22Z</dcterms:modified>
</cp:coreProperties>
</file>